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介绍了城市漫步这项活动。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85" y="944915"/>
            <a:ext cx="10598441" cy="118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95281"/>
            <a:ext cx="11485848" cy="4842031"/>
          </a:xfrm>
        </p:spPr>
        <p:txBody>
          <a:bodyPr/>
          <a:lstStyle/>
          <a:p>
            <a:pPr indent="612140"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learn about a city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can try city walking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city walking,there are many kinds of themes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city walkers,such as old buildings,delicious food,famous places 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 the way,they always take photos and join in fun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idea of city walking is growing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 Xiao has her own city walking workshop in Changsha,Hunan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over 30 city walking themes like old buildings,films,food and communities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her workshop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says that people show great interest in these themes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more than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join in her city walking activities since 2019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3756" y="809954"/>
            <a:ext cx="4062899" cy="530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Xiaoxin is a newcomer to Changsha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joins in city walking about old communities in Changsha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learns more about the daily lives of people in Changsha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see so many kinds of chili peppers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辣椒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food market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and the old are exercising at a community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Changsha is really a lively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充满活力的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city,” she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 the walk,Zhang and her teammates also have a fun activity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photos and match them with the sounds of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walking is not just a way to travel but can be a part of our daily lives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a new way to have fun in a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everyone should have a try,” Xiao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“Just start to watch everything around you whenever you walk,from your school or working place to your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always find something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根据短文内容，回答下列问题。（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city walkers always do along the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city walking themes are there in Xiao Xiao’s workshop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188232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They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always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take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photos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and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join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in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fun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activities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“Along the way, they always take photos and join in fun activities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可知，沿途他们会拍照，并参加有趣的活动。故填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always take photos and join in fun activities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78582" y="4509120"/>
            <a:ext cx="113052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Over/More than 30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city walking themes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0131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over 30 city walking themes like old buildings, films, food and communities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her workshop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可知，有三十多个步行主题。故填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Over/More than 30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walking themes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Xiaoxin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so many kinds of chili peppers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Xiaoxin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of Changsha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1336056"/>
            <a:ext cx="4541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 the food market in Changsha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 learns more about the daily lives of people in Changsha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can see so many kinds of chili peppers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辣椒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in the food market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可知是在长沙的菜场看到很多辣椒。故填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food market in Changsha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0590" y="4069466"/>
            <a:ext cx="6052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She thinks Changsha/it is really a lively city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think Changsha is really a lively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充满活力的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可知，她认为长沙是非常有活力的城市。故填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Changsha/it is really a lively city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7963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 you think of city walking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请自拟一句话作答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/>
              <a:t>__________________________________________________________________________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1642273"/>
            <a:ext cx="5765511" cy="47072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7807" y="2667122"/>
            <a:ext cx="114820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I think city walking is interesting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/>
              <a:t>/Interesting</a:t>
            </a:r>
            <a:r>
              <a:rPr lang="en-US" altLang="zh-CN" sz="24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/>
              <a:t>/</a:t>
            </a:r>
            <a:r>
              <a:rPr lang="en-US" altLang="zh-CN" sz="24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cs typeface="Times New Roman" panose="02020603050405020304" pitchFamily="18" charset="0"/>
              </a:rPr>
              <a:t> 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sz="2400" dirty="0"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en-US" sz="2400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32315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本题是开放性试题，言之有理即可。根据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a new way to have fun in a city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“You’ll always find something interesting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可知，城市步行这项运动可以是有趣的。故填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think city walking is interesting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/Interesting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3260</Words>
  <Application>WPS 演示</Application>
  <PresentationFormat>自定义</PresentationFormat>
  <Paragraphs>54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3F2C27359E2040C489BF37B5B833024D_12</vt:lpwstr>
  </property>
</Properties>
</file>